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B79D-3DC5-4944-9030-973CBE744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579F8-06E0-4228-96E5-46A55F7AD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1606-854E-4DE2-9F61-C5EE3E48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D2F2-7B72-436E-8633-762765EF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66235-793D-4BB4-B811-C2C4C04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40F0-B7B4-4A7B-83F9-356F56D4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435F0-42D8-4969-9035-F17EF3AA7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37B8A-DC63-4C6A-AF85-D92491A0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17B0-FB35-43B4-8E1C-BE6B81B0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593AD-987F-4D09-B3AD-120A0DBE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2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53EB6-08FF-4BD6-B46E-62EAD9146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62BA6-9FD7-414C-810F-74DE7107D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8A049-E75C-445E-B926-05AE1B01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96C83-6459-43F7-826A-974983FE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2FB0-CB03-4310-A17F-292D6E2F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7B86-FD35-4D08-B696-249B98DA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D9A5-8638-4AB1-9084-62F770211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7D1F-7047-4647-962E-A2FA60CB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F7E0B-451F-4B33-AEBF-60EB495B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1456-8FC5-4EC2-B393-637D43EC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85E-7AC4-4EA2-887E-363FBC02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D4E17-FD74-48B4-9B52-B8AA7E92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D388-A6EE-440B-895F-2EB760FC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BFA76-F3C9-4C86-AB7A-4B703A2E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D5323-3B6B-42EB-9A90-35442E5D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97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03D4-6A01-4310-87C9-2A5F4310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0359-BC8D-47F1-BF34-BC6D4063B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1FCA0-0337-4B7B-B337-E29197553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FAFF7-C502-48A3-89EC-7025A3EF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0827-4DBD-436B-A774-2EBCEB4E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460CB-477A-4DC4-B27E-82048A03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1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9AB7-18DC-4E3E-A056-16B5BCC92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271D9-3858-4CC8-8092-B3F389D1F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39495-35D3-4502-83AE-8DCE1AEA0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5CD4A-86F6-4C5C-89FE-949C19CC2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6D10E-B434-40B2-A3C1-B365FA3C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2FCB9-B944-47BF-8E16-18366DB5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BA6A6-65AC-476A-B7FC-890B715E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C1B03-C75D-4C41-B56E-98E0898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ED21-85A0-4A2A-9861-BEF8FEDA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E5067-4F49-435D-A8F4-3698021F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9276C-4059-4BEA-B52C-4799B064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4A37D-8526-4281-88A1-80CB5E50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1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84359-B2EF-466F-A2E2-FF3F109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B4A24-CD1A-44DC-8292-A28A20BE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C31D8-9D31-4B70-B6CF-29A86381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4B7C-9D61-4C5F-9BC2-C0D0CBF8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B525-1F18-4A1A-87CF-E3616589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31D22-BA3D-405C-8C31-E6DB88F13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2B632-138F-4DDE-AC10-ED4778BB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ABA0C-0089-4ACF-BAE8-1CAA4E0B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2A420-4CD9-4377-BD1C-C960F1F1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D79-E7C8-4116-A416-1870AC81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F88EA-996C-4128-AC93-3A929FA2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CCC3-86D7-41DC-83CB-0FEE8DA2A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AB175-7DC6-4CB1-8215-9A24354E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A1391-5BD6-4A67-9462-BB4235AF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FC755-A1BE-4B8E-8AC0-01361289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9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90218-C356-4A8A-8E2C-0F401459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51C96-2A3E-46C2-B4EA-C9AA9F951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076EB-288D-420B-97C2-B92E39EF5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3427C-D8BE-402B-8738-0744AA4194D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00AEC-FE39-40CC-AD83-B758A6765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5358-9221-4334-8525-80A0D1474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448AE-01B6-4FC6-9885-6DFE8AFA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2328-EEDC-462D-B86A-934391FB2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3B62B-3412-43BF-8962-B3548DE18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hlinkClick r:id="rId2" tooltip="Click for more PPT templates!"/>
            <a:extLst>
              <a:ext uri="{FF2B5EF4-FFF2-40B4-BE49-F238E27FC236}">
                <a16:creationId xmlns:a16="http://schemas.microsoft.com/office/drawing/2014/main" id="{CC5C1837-F1A4-4BB7-8A1E-5CF593E438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0E410-F97D-48DD-89F9-3D3932621CE9}"/>
              </a:ext>
            </a:extLst>
          </p:cNvPr>
          <p:cNvSpPr txBox="1"/>
          <p:nvPr/>
        </p:nvSpPr>
        <p:spPr>
          <a:xfrm>
            <a:off x="6400804" y="2155376"/>
            <a:ext cx="571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DSC-530 Term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F0153-E88E-44B7-9D75-E6B464A12D8D}"/>
              </a:ext>
            </a:extLst>
          </p:cNvPr>
          <p:cNvSpPr txBox="1"/>
          <p:nvPr/>
        </p:nvSpPr>
        <p:spPr>
          <a:xfrm>
            <a:off x="6904653" y="3191070"/>
            <a:ext cx="4907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Harlan G Wittlieff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College of Science and Technology, Bellevue University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DSC-530-T302: Data Exploration and Analysis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Neerja </a:t>
            </a:r>
            <a:r>
              <a:rPr lang="en-US" sz="1600" dirty="0" err="1">
                <a:solidFill>
                  <a:schemeClr val="bg1"/>
                </a:solidFill>
              </a:rPr>
              <a:t>Sahu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11/20/2021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5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HP PMF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90E4E9-3195-498D-A75E-CA6ED66BF6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PMF is shown for HP of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  <a:r>
              <a:rPr lang="en-US" dirty="0">
                <a:solidFill>
                  <a:schemeClr val="bg1"/>
                </a:solidFill>
              </a:rPr>
              <a:t> that are primarily male vs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  <a:r>
              <a:rPr lang="en-US" dirty="0">
                <a:solidFill>
                  <a:schemeClr val="bg1"/>
                </a:solidFill>
              </a:rPr>
              <a:t> that are primarily female</a:t>
            </a:r>
          </a:p>
          <a:p>
            <a:r>
              <a:rPr lang="en-US" dirty="0">
                <a:solidFill>
                  <a:schemeClr val="bg1"/>
                </a:solidFill>
              </a:rPr>
              <a:t>Primarily female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 have a few high health outliers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1E621-1BBF-4772-B0E7-BC1B2A06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61" y="1690688"/>
            <a:ext cx="5980339" cy="41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attack CDF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CDF for attack is very evenly distributed</a:t>
            </a:r>
          </a:p>
          <a:p>
            <a:r>
              <a:rPr lang="en-US" dirty="0">
                <a:solidFill>
                  <a:schemeClr val="bg1"/>
                </a:solidFill>
              </a:rPr>
              <a:t>There is a good balance of data from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 with any given attack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9286B3-4A45-40A5-B42E-9870C592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73" y="1825625"/>
            <a:ext cx="5331342" cy="361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2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attack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Normal Probability Plot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Normal Probability Plot for attack shows that attack is normally distributed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45AC9D-B219-488C-9EDD-A9534AFF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13" y="1825625"/>
            <a:ext cx="5359487" cy="36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4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Variable Comparison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2516779" y="4960167"/>
            <a:ext cx="2238102" cy="153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= 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1B1B0-F806-43D3-82D2-A7E3C7BE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8" y="1524397"/>
            <a:ext cx="4674326" cy="334052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2CBBD43-6603-4304-8068-9AD04B6F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401" y="1524396"/>
            <a:ext cx="4674326" cy="334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4F4A58-AA7B-46C1-89E4-00581DD56C4D}"/>
              </a:ext>
            </a:extLst>
          </p:cNvPr>
          <p:cNvSpPr txBox="1">
            <a:spLocks/>
          </p:cNvSpPr>
          <p:nvPr/>
        </p:nvSpPr>
        <p:spPr>
          <a:xfrm>
            <a:off x="7601506" y="4960167"/>
            <a:ext cx="2238102" cy="153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Corr</a:t>
            </a:r>
            <a:r>
              <a:rPr lang="en-US" dirty="0">
                <a:solidFill>
                  <a:schemeClr val="bg1"/>
                </a:solidFill>
              </a:rPr>
              <a:t> = .48</a:t>
            </a:r>
          </a:p>
        </p:txBody>
      </p:sp>
    </p:spTree>
    <p:extLst>
      <p:ext uri="{BB962C8B-B14F-4D97-AF65-F5344CB8AC3E}">
        <p14:creationId xmlns:p14="http://schemas.microsoft.com/office/powerpoint/2010/main" val="149509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Difference in Means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722813" y="1883864"/>
            <a:ext cx="4023357" cy="38812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 difference in means test was performed between the hp values from our primarily male data and the hp values from the primarily female data</a:t>
            </a:r>
          </a:p>
          <a:p>
            <a:r>
              <a:rPr lang="en-US" dirty="0">
                <a:solidFill>
                  <a:schemeClr val="bg1"/>
                </a:solidFill>
              </a:rPr>
              <a:t>The p-value resulting from the test was 0.026 meaning the difference is statistically significant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07DB0-4EDA-4A93-948D-DC32323A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49" y="1883864"/>
            <a:ext cx="44672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Analysis – Regression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722813" y="1883864"/>
            <a:ext cx="4023357" cy="3881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 regression model was created that predicts attack based on height_m and weight_kg</a:t>
            </a:r>
          </a:p>
          <a:p>
            <a:r>
              <a:rPr lang="en-US" dirty="0">
                <a:solidFill>
                  <a:schemeClr val="bg1"/>
                </a:solidFill>
              </a:rPr>
              <a:t>The model can account for 20% of the variability in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99278-F761-40CA-A35A-042BBA75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82" y="1550533"/>
            <a:ext cx="3743881" cy="4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1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E49D-3865-44F6-893B-2310E69C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9253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 physical characteristics (height, weight, and gender) impact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  <a:r>
              <a:rPr lang="en-US" dirty="0">
                <a:solidFill>
                  <a:schemeClr val="bg1"/>
                </a:solidFill>
              </a:rPr>
              <a:t> base stats?</a:t>
            </a:r>
          </a:p>
        </p:txBody>
      </p:sp>
      <p:pic>
        <p:nvPicPr>
          <p:cNvPr id="1036" name="Picture 1035" descr="Logo&#10;&#10;Description automatically generated">
            <a:extLst>
              <a:ext uri="{FF2B5EF4-FFF2-40B4-BE49-F238E27FC236}">
                <a16:creationId xmlns:a16="http://schemas.microsoft.com/office/drawing/2014/main" id="{5E351052-A3D1-46E7-8683-E95938AE2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63" y="757645"/>
            <a:ext cx="4556673" cy="45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E49D-3865-44F6-893B-2310E69C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895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attack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variable is the attack value for an individual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defense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variable is the defense value for an individual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</a:p>
          <a:p>
            <a:r>
              <a:rPr lang="en-US" dirty="0">
                <a:solidFill>
                  <a:schemeClr val="bg1"/>
                </a:solidFill>
                <a:latin typeface="Calibri (Body)"/>
              </a:rPr>
              <a:t>hp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alibri (Body)"/>
              </a:rPr>
              <a:t>This variable is the number of hit points for an individual 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</a:t>
            </a:r>
          </a:p>
          <a:p>
            <a:r>
              <a:rPr lang="en-US" dirty="0">
                <a:solidFill>
                  <a:schemeClr val="bg1"/>
                </a:solidFill>
              </a:rPr>
              <a:t>weight_kg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variable is the weight of an individual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 in kilograms</a:t>
            </a:r>
          </a:p>
          <a:p>
            <a:r>
              <a:rPr lang="en-US" dirty="0">
                <a:solidFill>
                  <a:schemeClr val="bg1"/>
                </a:solidFill>
                <a:latin typeface="Calibri (Body)"/>
              </a:rPr>
              <a:t>height_m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alibri (Body)"/>
              </a:rPr>
              <a:t>This variable is the height of an individual 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 in meters</a:t>
            </a:r>
          </a:p>
          <a:p>
            <a:r>
              <a:rPr lang="en-US" dirty="0">
                <a:solidFill>
                  <a:schemeClr val="bg1"/>
                </a:solidFill>
              </a:rPr>
              <a:t>percentage_male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variable represents the percent of the species of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Pok</a:t>
            </a:r>
            <a:r>
              <a:rPr lang="en-US" b="0" i="0" dirty="0">
                <a:solidFill>
                  <a:schemeClr val="bg1"/>
                </a:solidFill>
                <a:effectLst/>
                <a:latin typeface="Calibri (Body)"/>
              </a:rPr>
              <a:t>é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mon that is male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0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- attack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4E2644-F89A-4686-91FD-57CBE7ACFB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18" y="1840865"/>
            <a:ext cx="4939682" cy="33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31B33-9ED8-485F-AE93-7542846319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77.9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100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32.2</a:t>
            </a:r>
          </a:p>
        </p:txBody>
      </p:sp>
    </p:spTree>
    <p:extLst>
      <p:ext uri="{BB962C8B-B14F-4D97-AF65-F5344CB8AC3E}">
        <p14:creationId xmlns:p14="http://schemas.microsoft.com/office/powerpoint/2010/main" val="413190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- defense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EC4824-9B1B-4662-BFF6-E016321D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92" y="1832704"/>
            <a:ext cx="4939681" cy="33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64E271-75CB-4A93-9A6C-076E214584F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73.0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50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30.8</a:t>
            </a:r>
          </a:p>
        </p:txBody>
      </p:sp>
    </p:spTree>
    <p:extLst>
      <p:ext uri="{BB962C8B-B14F-4D97-AF65-F5344CB8AC3E}">
        <p14:creationId xmlns:p14="http://schemas.microsoft.com/office/powerpoint/2010/main" val="26793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- hp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2B2988-626A-49FD-8B8B-0F240E7B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72" y="1832704"/>
            <a:ext cx="4665480" cy="31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2FFA24-3A29-466D-BC35-3736309ABF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69.0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60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26.6</a:t>
            </a:r>
          </a:p>
          <a:p>
            <a:r>
              <a:rPr lang="en-US" dirty="0">
                <a:solidFill>
                  <a:schemeClr val="bg1"/>
                </a:solidFill>
              </a:rPr>
              <a:t>There are a couple of outliers with high HP values, however they will be included in this analysis</a:t>
            </a:r>
          </a:p>
        </p:txBody>
      </p:sp>
    </p:spTree>
    <p:extLst>
      <p:ext uri="{BB962C8B-B14F-4D97-AF65-F5344CB8AC3E}">
        <p14:creationId xmlns:p14="http://schemas.microsoft.com/office/powerpoint/2010/main" val="261322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- weight_kg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0B82CD-A409-4E69-957F-14E56A7119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61.1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108.5</a:t>
            </a:r>
          </a:p>
          <a:p>
            <a:r>
              <a:rPr lang="en-US" dirty="0">
                <a:solidFill>
                  <a:schemeClr val="bg1"/>
                </a:solidFill>
              </a:rPr>
              <a:t>There are a couple of outliers with high weights, however they will be included in this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4DA14-F669-4987-BA2F-979D8B95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18" y="1825625"/>
            <a:ext cx="4939682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0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– height_m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0B82CD-A409-4E69-957F-14E56A7119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1.2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0.6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1.1</a:t>
            </a:r>
          </a:p>
          <a:p>
            <a:r>
              <a:rPr lang="en-US" dirty="0">
                <a:solidFill>
                  <a:schemeClr val="bg1"/>
                </a:solidFill>
              </a:rPr>
              <a:t>There are a couple of outliers with high heights, however they will be included in this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B7F55-01AE-47D7-96C0-AFB70A1D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18" y="1825625"/>
            <a:ext cx="4939682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39D0-CC5B-412A-928E-B7787E92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Selected Variables – percentage_male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CA999-6D00-4B55-B167-A2E2F15C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96" y="1832705"/>
            <a:ext cx="4939682" cy="33269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90E4E9-3195-498D-A75E-CA6ED66BF6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7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55.2</a:t>
            </a:r>
          </a:p>
          <a:p>
            <a:r>
              <a:rPr lang="en-US" dirty="0">
                <a:solidFill>
                  <a:schemeClr val="bg1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50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20.3</a:t>
            </a:r>
          </a:p>
        </p:txBody>
      </p:sp>
    </p:spTree>
    <p:extLst>
      <p:ext uri="{BB962C8B-B14F-4D97-AF65-F5344CB8AC3E}">
        <p14:creationId xmlns:p14="http://schemas.microsoft.com/office/powerpoint/2010/main" val="283237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412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(Body)</vt:lpstr>
      <vt:lpstr>Calibri Light</vt:lpstr>
      <vt:lpstr>Office Theme</vt:lpstr>
      <vt:lpstr>PowerPoint Presentation</vt:lpstr>
      <vt:lpstr>Problem Statement</vt:lpstr>
      <vt:lpstr>Selected Variables</vt:lpstr>
      <vt:lpstr>Selected Variables - attack</vt:lpstr>
      <vt:lpstr>Selected Variables - defense</vt:lpstr>
      <vt:lpstr>Selected Variables - hp</vt:lpstr>
      <vt:lpstr>Selected Variables - weight_kg</vt:lpstr>
      <vt:lpstr>Selected Variables – height_m</vt:lpstr>
      <vt:lpstr>Selected Variables – percentage_male</vt:lpstr>
      <vt:lpstr>Analysis – HP PMF</vt:lpstr>
      <vt:lpstr>Analysis – attack CDF</vt:lpstr>
      <vt:lpstr>Analysis – attack  Normal Probability Plot</vt:lpstr>
      <vt:lpstr>Analysis – Variable Comparison</vt:lpstr>
      <vt:lpstr>Analysis – Difference in Means</vt:lpstr>
      <vt:lpstr>Analysis – Regression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Harlan and Alexa Wittlieff</dc:creator>
  <cp:lastModifiedBy>Harlan and Alexa Wittlieff</cp:lastModifiedBy>
  <cp:revision>4</cp:revision>
  <dcterms:created xsi:type="dcterms:W3CDTF">2021-11-20T22:32:42Z</dcterms:created>
  <dcterms:modified xsi:type="dcterms:W3CDTF">2021-11-21T03:45:47Z</dcterms:modified>
</cp:coreProperties>
</file>